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21B6A-F16E-594B-A459-C956A6D6537D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FAC5-6015-BB4D-85D9-4332269A38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1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CFAC5-6015-BB4D-85D9-4332269A38B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40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30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64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6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5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83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3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67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89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6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9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9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53B8-4BCC-514C-AC35-090588AB051A}" type="datetimeFigureOut">
              <a:rPr lang="es-ES" smtClean="0"/>
              <a:t>20/11/23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8293-C452-F64A-97A3-D2FB12138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73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A104F9-C8D9-A085-DFD9-33A78B09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FD80D9-5D76-0AD8-B2DA-C5B0DAE16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068"/>
          <a:stretch/>
        </p:blipFill>
        <p:spPr>
          <a:xfrm>
            <a:off x="0" y="0"/>
            <a:ext cx="9144000" cy="9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7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</TotalTime>
  <Words>1</Words>
  <Application>Microsoft Macintosh PowerPoint</Application>
  <PresentationFormat>Presentación en pantalla (16:9)</PresentationFormat>
  <Paragraphs>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GERARD GARCIA AMETLLER</cp:lastModifiedBy>
  <cp:revision>7</cp:revision>
  <dcterms:created xsi:type="dcterms:W3CDTF">2023-10-31T12:40:01Z</dcterms:created>
  <dcterms:modified xsi:type="dcterms:W3CDTF">2023-11-20T10:07:24Z</dcterms:modified>
</cp:coreProperties>
</file>